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7.2025%20&#1075;\&#1090;&#1072;&#1073;.%20&#1080;%20&#1076;&#1080;&#1072;&#1075;&#1088;&#1072;&#1084;&#1084;&#1099;%20&#1085;&#1072;%2001.07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01.07.25'!$C$5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897424682562813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04477812927381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2412937400249609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01.07.25'!$D$4:$J$4</c:f>
              <c:strCache>
                <c:ptCount val="7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</c:strCache>
            </c:strRef>
          </c:cat>
          <c:val>
            <c:numRef>
              <c:f>'таб.по деф. проф. на 01.07.25'!$D$5:$J$5</c:f>
              <c:numCache>
                <c:formatCode>General</c:formatCode>
                <c:ptCount val="7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01.07.25'!$C$6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778607052268532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01.07.25'!$D$4:$J$4</c:f>
              <c:strCache>
                <c:ptCount val="7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</c:strCache>
            </c:strRef>
          </c:cat>
          <c:val>
            <c:numRef>
              <c:f>'таб.по деф. проф. на 01.07.25'!$D$6:$J$6</c:f>
              <c:numCache>
                <c:formatCode>General</c:formatCode>
                <c:ptCount val="7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219136"/>
        <c:axId val="32220672"/>
      </c:lineChart>
      <c:catAx>
        <c:axId val="32219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 Narrow" pitchFamily="34" charset="0"/>
              </a:defRPr>
            </a:pPr>
            <a:endParaRPr lang="ru-RU"/>
          </a:p>
        </c:txPr>
        <c:crossAx val="32220672"/>
        <c:crosses val="autoZero"/>
        <c:auto val="1"/>
        <c:lblAlgn val="ctr"/>
        <c:lblOffset val="100"/>
        <c:noMultiLvlLbl val="0"/>
      </c:catAx>
      <c:valAx>
        <c:axId val="322206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2219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01.07.2025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355024"/>
              </p:ext>
            </p:extLst>
          </p:nvPr>
        </p:nvGraphicFramePr>
        <p:xfrm>
          <a:off x="107505" y="44624"/>
          <a:ext cx="8928992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262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6</cp:revision>
  <dcterms:created xsi:type="dcterms:W3CDTF">2023-04-13T07:56:46Z</dcterms:created>
  <dcterms:modified xsi:type="dcterms:W3CDTF">2025-07-23T06:48:00Z</dcterms:modified>
</cp:coreProperties>
</file>